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0" r:id="rId3"/>
    <p:sldId id="257" r:id="rId4"/>
    <p:sldId id="287" r:id="rId5"/>
    <p:sldId id="258" r:id="rId6"/>
    <p:sldId id="281" r:id="rId7"/>
    <p:sldId id="282" r:id="rId8"/>
    <p:sldId id="283" r:id="rId9"/>
    <p:sldId id="284" r:id="rId10"/>
    <p:sldId id="259" r:id="rId11"/>
    <p:sldId id="260" r:id="rId12"/>
    <p:sldId id="261" r:id="rId13"/>
    <p:sldId id="262" r:id="rId14"/>
    <p:sldId id="263" r:id="rId15"/>
    <p:sldId id="265" r:id="rId16"/>
    <p:sldId id="285" r:id="rId17"/>
    <p:sldId id="286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427" autoAdjust="0"/>
  </p:normalViewPr>
  <p:slideViewPr>
    <p:cSldViewPr>
      <p:cViewPr>
        <p:scale>
          <a:sx n="76" d="100"/>
          <a:sy n="76" d="100"/>
        </p:scale>
        <p:origin x="-7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2EFE2-73E9-4DC3-BE6E-A20B00E84CA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2771C-BC59-4C93-860D-F9CAA7DDC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5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775892-2756-4DA3-9368-B3326E992A5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9C3EF-9321-44E7-BF81-39AB7255A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775892-2756-4DA3-9368-B3326E992A5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9C3EF-9321-44E7-BF81-39AB7255A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775892-2756-4DA3-9368-B3326E992A5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9C3EF-9321-44E7-BF81-39AB7255A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775892-2756-4DA3-9368-B3326E992A5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9C3EF-9321-44E7-BF81-39AB7255A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775892-2756-4DA3-9368-B3326E992A5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9C3EF-9321-44E7-BF81-39AB7255A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775892-2756-4DA3-9368-B3326E992A5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9C3EF-9321-44E7-BF81-39AB7255A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775892-2756-4DA3-9368-B3326E992A5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9C3EF-9321-44E7-BF81-39AB7255A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775892-2756-4DA3-9368-B3326E992A5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9C3EF-9321-44E7-BF81-39AB7255A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775892-2756-4DA3-9368-B3326E992A5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9C3EF-9321-44E7-BF81-39AB7255A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775892-2756-4DA3-9368-B3326E992A5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9C3EF-9321-44E7-BF81-39AB7255A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775892-2756-4DA3-9368-B3326E992A5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9C3EF-9321-44E7-BF81-39AB7255A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C775892-2756-4DA3-9368-B3326E992A5E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389C3EF-9321-44E7-BF81-39AB7255A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User\Desktop\2015-2016\&#1082;&#1083;&#1080;&#1084;&#1077;&#1085;&#1090;&#1100;&#1077;&#1074;&#1072;%20&#1082;&#1086;&#1085;&#1089;&#1087;&#1077;&#1082;&#1090;&#1099;\&#1050;&#1083;&#1080;&#1084;&#1077;&#1085;&#1090;&#1100;&#1077;&#1074;&#1072;%20&#1087;&#1088;&#1077;&#1079;&#1077;&#1085;&#1090;&#1072;&#1094;&#1080;&#1103;\Den_pobedy_Procshanie_Slavyanki_Marsh_versiya_bez_slov_vmusice.net.mp3" TargetMode="Externa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6984776" cy="2619723"/>
          </a:xfrm>
        </p:spPr>
        <p:txBody>
          <a:bodyPr/>
          <a:lstStyle/>
          <a:p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Ничто не забыто, никто не забыт.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284984"/>
            <a:ext cx="6400800" cy="2592288"/>
          </a:xfrm>
        </p:spPr>
        <p:txBody>
          <a:bodyPr/>
          <a:lstStyle/>
          <a:p>
            <a:r>
              <a:rPr lang="ru-RU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сражения </a:t>
            </a:r>
          </a:p>
          <a:p>
            <a:r>
              <a:rPr lang="ru-RU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Войны.</a:t>
            </a:r>
            <a:endParaRPr lang="ru-RU" sz="36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Ржевская битва.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Январь 1941 – март 1943 г. Значение Ржевской битвы в наши дни в массовом сознании определяется очень четко: “Ржев спас Москву”, правда все разговоры о новом наступлении на Москву всегда были, как о возможном, предполагаемом наступлении…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на презентацию\ржевс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2656"/>
            <a:ext cx="4896544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124744"/>
          </a:xfrm>
        </p:spPr>
        <p:txBody>
          <a:bodyPr/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Сталинградская битва.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80728"/>
            <a:ext cx="3707904" cy="5256584"/>
          </a:xfrm>
        </p:spPr>
        <p:txBody>
          <a:bodyPr/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Она началась 17 июля1942 г., закончилась 3 февраля 1943г. Сражение включало в себя попытку вермахта захватить левобережье Волги в районе Сталинграда (современный Волгоград) и сам город, противостояние в городе, и контрнаступление Красной армии в результате которого 6-я армия вермахта и другие силы союзников Германии внутри и около города были окружены и частью уничтожены, а частью захвачены в плен.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а презентацию\сталинградс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4664"/>
            <a:ext cx="4968551" cy="5802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196752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Сражения на Кавказе.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3008313" cy="4713387"/>
          </a:xfrm>
        </p:spPr>
        <p:txBody>
          <a:bodyPr/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Июль 1942 – октябрь 1943. Неоценимую роль в битве за Кавказ сыграло гражданское население Абхазии. Эти люди  собирали деньги, продукты и теплую одежду для красной армии, трудились на благо фронта, прилагали все возможные усилия ради победы. Этот подвиг Абхазского народа получил высокую оценку руководства страны.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на презентацию\курская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2656"/>
            <a:ext cx="5184576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908720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Курская битва.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80728"/>
            <a:ext cx="3563888" cy="5145435"/>
          </a:xfrm>
        </p:spPr>
        <p:txBody>
          <a:bodyPr/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Курская битва продолжалась с 5 июля по август 1943 года. Эта победа еще выше подняла авторитет Советского Союза. Весь мир смотрел на него как на силу, способную сокрушить фашизм. Президент США Рузвельт писал тогда: «Советский Союз может справедливо гордиться своими героическими победами». Такие же отзывы поступали и от руководителей многих других государств, входивших в антигитлеровскую коалицию</a:t>
            </a:r>
            <a:r>
              <a:rPr lang="ru-RU" sz="2000" dirty="0" smtClean="0"/>
              <a:t>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на презентацию\курс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2657"/>
            <a:ext cx="4896544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124744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Битва за Днепр.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3141985" cy="5001419"/>
          </a:xfrm>
        </p:spPr>
        <p:txBody>
          <a:bodyPr/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Битва за Днепр советских войск на Украине в августе — декабре 1943 г. проводилась с целью освобождения Левобережной Украины, Северной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Таврии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Донбасса и Киева, а также создания прочных плацдармов на правом берегу Днепра.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а презентацию\13110301r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2656"/>
            <a:ext cx="504056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980728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Битва за Берлин.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3563888" cy="5217443"/>
          </a:xfrm>
        </p:spPr>
        <p:txBody>
          <a:bodyPr/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 16 апреля по 8 мая 1945 года длилась эта битва, которая дала такие результаты: уничтожение крупнейшей</a:t>
            </a:r>
            <a:r>
              <a:rPr lang="ru-RU" sz="20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группировки немецких войск, захват столицы Германии, пленение высшего военного и политического руководства Германии; падение Берлина и потеря руководством Германии способности к управлению привели к полному прекращению организованного сопротивления со стороны германских вооружённых сил.</a:t>
            </a:r>
          </a:p>
          <a:p>
            <a:endParaRPr lang="ru-RU" dirty="0"/>
          </a:p>
        </p:txBody>
      </p:sp>
      <p:pic>
        <p:nvPicPr>
          <p:cNvPr id="6146" name="Picture 2" descr="C:\Users\User\Desktop\на презентацию\russeninberlinkl9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7" y="332656"/>
            <a:ext cx="5040560" cy="5904655"/>
          </a:xfrm>
          <a:prstGeom prst="rect">
            <a:avLst/>
          </a:prstGeom>
          <a:noFill/>
        </p:spPr>
      </p:pic>
      <p:pic>
        <p:nvPicPr>
          <p:cNvPr id="10" name="Den_pobedy_Procshanie_Slavyanki_Marsh_versiya_bez_slov_vmusice.ne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978525" y="304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65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96953"/>
            <a:ext cx="3744416" cy="29523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24" y="260648"/>
            <a:ext cx="3206796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44824"/>
            <a:ext cx="295232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74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817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35120"/>
            <a:ext cx="2304256" cy="2407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39"/>
            <a:ext cx="3791039" cy="3045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69" y="3400710"/>
            <a:ext cx="4230216" cy="2855723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4730833"/>
            <a:ext cx="60325" cy="52222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38189"/>
            <a:ext cx="3024336" cy="269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82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340769"/>
            <a:ext cx="7772400" cy="3600400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Презентация </a:t>
            </a:r>
          </a:p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«Крупнейшие сражения </a:t>
            </a:r>
            <a:r>
              <a:rPr lang="ru-RU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</a:t>
            </a:r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6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Над презентацией работали: учителя начальных классов </a:t>
            </a:r>
          </a:p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«НОШ с. Поречье»</a:t>
            </a:r>
          </a:p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Галина Валерьевна </a:t>
            </a:r>
          </a:p>
          <a:p>
            <a:pPr algn="ctr"/>
            <a:r>
              <a:rPr lang="ru-RU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Первойкина</a:t>
            </a:r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Ольга Александровна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помним, мы гордимся!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4038600" cy="404400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12776"/>
            <a:ext cx="4038600" cy="4028708"/>
          </a:xfrm>
        </p:spPr>
      </p:pic>
    </p:spTree>
    <p:extLst>
      <p:ext uri="{BB962C8B-B14F-4D97-AF65-F5344CB8AC3E}">
        <p14:creationId xmlns:p14="http://schemas.microsoft.com/office/powerpoint/2010/main" val="202414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3008313" cy="1440160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Московская битва.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3312368" cy="5184576"/>
          </a:xfrm>
        </p:spPr>
        <p:txBody>
          <a:bodyPr/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Московская битва длилась более полугода: с 30 сентября 1941г. по  20 апреля 1942 г. Победа Красной армии под Москвой еще выше подняла авторитет Советского Союза, явилась вдохновляющим стимулом для всего советского народа в дальнейшей борьбе против агрессора</a:t>
            </a:r>
            <a:r>
              <a:rPr lang="ru-RU" sz="2000" dirty="0" smtClean="0"/>
              <a:t>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Она  активизировала освободительное движение народов Европы против гитлеровской тирании.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а презентацию\1383795770_124178967153-1024x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4664"/>
            <a:ext cx="4752528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Битва за Москву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648720" cy="453650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6"/>
            <a:ext cx="4244280" cy="4536504"/>
          </a:xfrm>
        </p:spPr>
      </p:pic>
    </p:spTree>
    <p:extLst>
      <p:ext uri="{BB962C8B-B14F-4D97-AF65-F5344CB8AC3E}">
        <p14:creationId xmlns:p14="http://schemas.microsoft.com/office/powerpoint/2010/main" val="38459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484784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Блокада Ленинграда.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628799"/>
            <a:ext cx="3465513" cy="4248473"/>
          </a:xfrm>
        </p:spPr>
        <p:txBody>
          <a:bodyPr/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Блокада Ленинграда длилась с 8 сентября 1941 года по 27 января 1944 года. Памяти жертв блокады и погибших участников обороны Ленинграда посвящены мемориальные ансамбли Пискаревского кладбища и Серафимского кладбища, вокруг города по бывшему блокадному кольцу фронта создан Зеленый пояс Славы.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на презентацию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392" y="332656"/>
            <a:ext cx="514908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82700"/>
            <a:ext cx="4906888" cy="48105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0" y="3140968"/>
            <a:ext cx="3234438" cy="288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0" y="261615"/>
            <a:ext cx="323443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37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4040188" cy="309634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4944"/>
            <a:ext cx="4248472" cy="3240360"/>
          </a:xfr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2376264" cy="2304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1615"/>
            <a:ext cx="352839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4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Акция</a:t>
            </a:r>
            <a:br>
              <a:rPr lang="ru-RU" sz="2800" dirty="0" smtClean="0"/>
            </a:br>
            <a:r>
              <a:rPr lang="ru-RU" sz="2800" dirty="0" smtClean="0"/>
              <a:t> «Блокадный хлеб-символ жизни и надежды»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3888432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104456" cy="4176464"/>
          </a:xfrm>
        </p:spPr>
      </p:pic>
    </p:spTree>
    <p:extLst>
      <p:ext uri="{BB962C8B-B14F-4D97-AF65-F5344CB8AC3E}">
        <p14:creationId xmlns:p14="http://schemas.microsoft.com/office/powerpoint/2010/main" val="236703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384376" cy="25922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91984"/>
            <a:ext cx="2448272" cy="21602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9812"/>
            <a:ext cx="2592288" cy="19442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599640"/>
            <a:ext cx="3384376" cy="29051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49792"/>
            <a:ext cx="2664296" cy="22048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71392"/>
            <a:ext cx="2514866" cy="196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80149"/>
      </p:ext>
    </p:extLst>
  </p:cSld>
  <p:clrMapOvr>
    <a:masterClrMapping/>
  </p:clrMapOvr>
</p:sld>
</file>

<file path=ppt/theme/theme1.xml><?xml version="1.0" encoding="utf-8"?>
<a:theme xmlns:a="http://schemas.openxmlformats.org/drawingml/2006/main" name="73_su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</TotalTime>
  <Words>370</Words>
  <Application>Microsoft Office PowerPoint</Application>
  <PresentationFormat>Экран (4:3)</PresentationFormat>
  <Paragraphs>28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73_suM</vt:lpstr>
      <vt:lpstr>Ничто не забыто, никто не забыт.</vt:lpstr>
      <vt:lpstr>Мы помним, мы гордимся!</vt:lpstr>
      <vt:lpstr>Московская битва.</vt:lpstr>
      <vt:lpstr>Битва за Москву</vt:lpstr>
      <vt:lpstr>Блокада Ленинграда.</vt:lpstr>
      <vt:lpstr>Презентация PowerPoint</vt:lpstr>
      <vt:lpstr>Презентация PowerPoint</vt:lpstr>
      <vt:lpstr>Акция  «Блокадный хлеб-символ жизни и надежды»</vt:lpstr>
      <vt:lpstr>Презентация PowerPoint</vt:lpstr>
      <vt:lpstr>Ржевская битва.</vt:lpstr>
      <vt:lpstr>Сталинградская битва.</vt:lpstr>
      <vt:lpstr>Сражения на Кавказе.</vt:lpstr>
      <vt:lpstr>Курская битва.</vt:lpstr>
      <vt:lpstr>Битва за Днепр.</vt:lpstr>
      <vt:lpstr>Битва за Берлин.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Ничто не забыто, никто не забыт.</dc:title>
  <dc:creator>User</dc:creator>
  <cp:lastModifiedBy>User</cp:lastModifiedBy>
  <cp:revision>84</cp:revision>
  <dcterms:created xsi:type="dcterms:W3CDTF">2015-04-16T04:40:58Z</dcterms:created>
  <dcterms:modified xsi:type="dcterms:W3CDTF">2020-04-30T01:08:10Z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562555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