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6" r:id="rId5"/>
    <p:sldId id="264" r:id="rId6"/>
    <p:sldId id="278" r:id="rId7"/>
    <p:sldId id="277" r:id="rId8"/>
    <p:sldId id="279" r:id="rId9"/>
    <p:sldId id="271" r:id="rId10"/>
    <p:sldId id="272" r:id="rId11"/>
    <p:sldId id="259" r:id="rId12"/>
    <p:sldId id="260" r:id="rId13"/>
    <p:sldId id="261" r:id="rId14"/>
    <p:sldId id="265" r:id="rId15"/>
    <p:sldId id="273" r:id="rId16"/>
    <p:sldId id="274" r:id="rId17"/>
    <p:sldId id="275" r:id="rId18"/>
    <p:sldId id="280" r:id="rId19"/>
    <p:sldId id="262" r:id="rId20"/>
    <p:sldId id="263" r:id="rId21"/>
    <p:sldId id="267" r:id="rId22"/>
    <p:sldId id="268" r:id="rId23"/>
    <p:sldId id="270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7" autoAdjust="0"/>
  </p:normalViewPr>
  <p:slideViewPr>
    <p:cSldViewPr>
      <p:cViewPr varScale="1">
        <p:scale>
          <a:sx n="87" d="100"/>
          <a:sy n="87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9A2DC2-DCB4-474F-93BE-41D1A2002F0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0D0518-C5DA-4E8F-9FCA-EFDAC20194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4.radikal.ru/i104/1010/b4/517a6a629a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191250" cy="4876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00042"/>
            <a:ext cx="7786742" cy="70788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 прекрасная и опасная пора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42888"/>
            <a:ext cx="7772400" cy="1052513"/>
          </a:xfrm>
        </p:spPr>
        <p:txBody>
          <a:bodyPr/>
          <a:lstStyle/>
          <a:p>
            <a:pPr algn="ctr"/>
            <a:r>
              <a:rPr lang="ru-RU" altLang="ru-RU" sz="2800" b="1" i="0"/>
              <a:t>Правила безопасного поведения на воде:</a:t>
            </a:r>
            <a:r>
              <a:rPr lang="ru-RU" altLang="ru-RU" sz="400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13787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купаться и загорать лучше на оборудованном пляже;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если вы не умеете плавать, не следует заходить в воду выше пояса;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находится в воде не более 15–20 минут, при переохлаждении могут возникнуть судороги;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Нельзя входить в воду или нырять после длительного пребывания на солнце, сразу после приема пищи, в состоянии утомления;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нельзя нырять с мостов, пристаней даже в тех местах, где ныряли прошлым летом, так как за год мог понизиться уровень воды или было что-то брошено в воду;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прыгать с берега в незнакомых местах категорически запрещается;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нельзя заплывать за буйки, так как они ограничивают акваторию с проверенным дном – там нет водоворотов;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если вы оказались в водовороте, не теряйтесь, наберите больше воздуха в легкие и погрузитесь на глубину, сделав сильный рывок в сторону, всплывите на поверхность воды;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нельзя заплывать далеко, так как можно не рассчитать своих сил, чтобы вернуться к берегу;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если вы почувствовали усталость, не стремитесь как можно быстрее доплыть до берега, «отдохните» на воде, лежа на спине или спокойно расправив руки и ноги, закрыть глаза, лечь головой на воду и расслабиться;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опасно подныривать друг под друга, хватать за ноги, пугать, сталкивать в воду и заводить на глубину не умеющих плавать;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если вас захватило сильное течение, не стоит пытаться бороться с ним, надо плыть вниз по течению под углом, приближаясь к берегу;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опасно купаться в воде ниже +17–19 градусов;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 следует купаться в шторм и в грозу;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не следует купаться ночью.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124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dou3.citycheb.ru/images/kartinki/Pravila-povedeniya-na-v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www.health-ua.org/img/hot_art/sun-strike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01056" cy="67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vseodetyah.com/editorfiles/Ushib_u_rebenk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86742" cy="49577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00042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Травматизм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sepimages.ru/uploads/images/p/r/a/pravila_s_kartinkami_pd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r>
              <a:rPr lang="ru-RU" altLang="ru-RU" sz="3600" i="0"/>
              <a:t>Правила дорожного движения</a:t>
            </a:r>
            <a:r>
              <a:rPr lang="ru-RU" altLang="ru-RU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/>
              <a:t>Правила дорожного движения существуют не только для водителей транспортных средств, но и для пешеходов. 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1. </a:t>
            </a:r>
            <a:r>
              <a:rPr lang="ru-RU" altLang="ru-RU" sz="1800" dirty="0"/>
              <a:t>Перед тем как выйти на проезжую часть, остановись и скажи себе: «Будь осторожен!».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2.</a:t>
            </a:r>
            <a:r>
              <a:rPr lang="ru-RU" altLang="ru-RU" sz="1800" dirty="0"/>
              <a:t> Никогда не выбегай на дорогу перед приближающимся автомобилем: водитель не может остановить машину сразу.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3.</a:t>
            </a:r>
            <a:r>
              <a:rPr lang="ru-RU" altLang="ru-RU" sz="1800" dirty="0"/>
              <a:t> Перед тем как выйти на проезжую часть, убедись, что слева, справа и сзади, если это перекресток, нет приближающегося транспорта.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4. </a:t>
            </a:r>
            <a:r>
              <a:rPr lang="ru-RU" altLang="ru-RU" sz="1800" dirty="0"/>
              <a:t>Выйдя из автобуса, </a:t>
            </a:r>
            <a:r>
              <a:rPr lang="ru-RU" altLang="ru-RU" sz="1800" dirty="0" smtClean="0"/>
              <a:t>не </a:t>
            </a:r>
            <a:r>
              <a:rPr lang="ru-RU" altLang="ru-RU" sz="1800" dirty="0"/>
              <a:t>обходи его спереди или сзади – подожди, пока он отъедет. Найди пешеходный переход, а если поблизости его нет, осмотрись по сторонам и при отсутствии машин переходи дорогу. 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5.</a:t>
            </a:r>
            <a:r>
              <a:rPr lang="ru-RU" altLang="ru-RU" sz="1800" dirty="0"/>
              <a:t> Не выезжай на улицы и дороги на роликовых коньках, велосипеде, </a:t>
            </a:r>
            <a:r>
              <a:rPr lang="ru-RU" altLang="ru-RU" sz="1800" dirty="0" smtClean="0"/>
              <a:t>самокате.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6.</a:t>
            </a:r>
            <a:r>
              <a:rPr lang="ru-RU" altLang="ru-RU" sz="1800" dirty="0"/>
              <a:t> Не играй в мяч и другие игры рядом с проезжей частью. Для игр есть двор, детская площадка или стадион.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7. </a:t>
            </a:r>
            <a:r>
              <a:rPr lang="ru-RU" altLang="ru-RU" sz="1800" dirty="0"/>
              <a:t>Переходи дорогу только поперек, а не наискосок, иначе ты будешь дольше находиться на ней и можешь попасть под машину.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8.</a:t>
            </a:r>
            <a:r>
              <a:rPr lang="ru-RU" altLang="ru-RU" sz="1800" dirty="0"/>
              <a:t> Никогда не спеши, знай, что бежать по дороге нельзя.</a:t>
            </a:r>
            <a:endParaRPr lang="ru-RU" altLang="ru-R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9.</a:t>
            </a:r>
            <a:r>
              <a:rPr lang="ru-RU" altLang="ru-RU" sz="1800" dirty="0"/>
              <a:t> Когда выходишь с другими детьми на проезжую часть, не болтай, сосредоточься и скажи себе и ребятам: «Будьте осторожны».</a:t>
            </a:r>
          </a:p>
        </p:txBody>
      </p:sp>
    </p:spTree>
    <p:extLst>
      <p:ext uri="{BB962C8B-B14F-4D97-AF65-F5344CB8AC3E}">
        <p14:creationId xmlns:p14="http://schemas.microsoft.com/office/powerpoint/2010/main" val="1260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i="0"/>
              <a:t>Правила дорожного движения  для велосипедистов</a:t>
            </a:r>
            <a:r>
              <a:rPr lang="ru-RU" altLang="ru-RU" sz="400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6046788" cy="547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/>
              <a:t>    </a:t>
            </a:r>
            <a:r>
              <a:rPr lang="ru-RU" altLang="ru-RU" sz="2000" b="1" i="1" u="sng"/>
              <a:t>Технические требования</a:t>
            </a:r>
            <a:endParaRPr lang="ru-RU" altLang="ru-RU" sz="2000" u="sng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    Велосипед должен иметь исправные тормоз, руль и звуковой сигнал, быть оборудован спереди световозвращателем и фонарем или фарой (для движения в темное время суток и в условиях недостаточной видимости) белого цвета, сзади – световозвращателем или фонарем красного цвета, а с каждой боковой стороны — световозвращателем оранжевого или красного цвета.</a:t>
            </a:r>
            <a:endParaRPr lang="ru-RU" altLang="ru-RU" sz="20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/>
              <a:t>    </a:t>
            </a:r>
            <a:r>
              <a:rPr lang="ru-RU" altLang="ru-RU" sz="2000" b="1" i="1" u="sng"/>
              <a:t>Движение</a:t>
            </a:r>
            <a:endParaRPr lang="ru-RU" altLang="ru-RU" sz="2000" u="sng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    Велосипеды должны двигаться по велосипедной дорожке, а при ее отсутствии – по крайней правой полосе проезжей части в один ряд возможно правее. 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96975"/>
            <a:ext cx="18923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0"/>
            <a:ext cx="7772400" cy="4824413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sz="2800" b="1" i="1"/>
              <a:t>Водителям велосипеда запрещается: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ездить, не держась за руль хотя бы одной рукой;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перевозить груз, который выступает более чем на 0,5 м по длине или ширине за габариты, или груз, мешающий управлению;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 двигаться по дороге при наличии рядом велосипедной дорожки;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 поворачивать налево или разворачиваться на дорогах с трамвайным движением и на дорогах, имеющих более одной полосы для движения в данном направлении (в этом случае нужно слезть с велосипеда и перейти дорогу по пешеходному переходу);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 двигаться по автомагистралям;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/>
              <a:t>    двигаться по дороге в темное время суток без включенного переднего белого фонаря. </a:t>
            </a:r>
          </a:p>
          <a:p>
            <a:pPr marL="609600" indent="-609600">
              <a:buFontTx/>
              <a:buNone/>
            </a:pPr>
            <a:endParaRPr lang="ru-RU" altLang="ru-RU" sz="180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30956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33413"/>
          </a:xfrm>
        </p:spPr>
        <p:txBody>
          <a:bodyPr>
            <a:normAutofit fontScale="90000"/>
          </a:bodyPr>
          <a:lstStyle/>
          <a:p>
            <a:r>
              <a:rPr lang="ru-RU" altLang="ru-RU" sz="3600" b="1" i="0"/>
              <a:t>Безопасность при встрече с собакой</a:t>
            </a:r>
            <a:br>
              <a:rPr lang="ru-RU" altLang="ru-RU" sz="3600" b="1" i="0"/>
            </a:br>
            <a:endParaRPr lang="ru-RU" altLang="ru-RU" sz="3600" b="1" i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761037" cy="5473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Чтобы избежать нападения и укусов собаки, необходимо соблюдать следующие правила: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приближаться к собаке, у которой нет намордника, лучше обойти ее стороной.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тревожить собаку во время приема пищи и сна.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 – Не прикасаться к чужой собаке, не пытаться брать ее на руки, не кормить.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подходить к собаке сзади, не прикасаться к ней неожиданно.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приближаться к собаке, которая находится на привязи (цепи).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Держаться при неожиданном появлении собаки уверенно, без страха. Если вы боитесь собаки, то она набросится на вас. Если вы не боитесь ее, то она будет только рычать и скалить зубы. Нужно быть спокойным.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проявлять активных и агрессивных действий по отношению к хозяину собаки.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Никогда не убегать от собаки.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замахиваться на собаку рукой, палкой, другим предметом, не дразнить собаку.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трогать щенков.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Уступать дорогу собаке и ее хозяину в узком коридоре, проходе, лифте.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смотреть пристально в глаза собаке, не улыбаться, не показывать зубы.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2303462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://russrem.ru/photos/krossvordy-dlya-detey-30-voprosov-1670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 descr="http://russrem.ru/photos/krossvordy-dlya-detey-30-voprosov-1670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0" name="AutoShape 6" descr="http://russrem.ru/photos/krossvordy-dlya-detey-30-voprosov-1670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2" name="AutoShape 8" descr="http://russrem.ru/photos/krossvordy-dlya-detey-30-voprosov-1670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4" name="Picture 10" descr="http://scool-31.ucoz.ru/novosti/k-kIhe2WW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Важнейшая задача семьи и школы - научить ребенка ответственно относиться к себе и окружающим людям, уметь предвидеть и распознавать опасности, соблюдать несложные правила личной безопасности, выработать модели поведения в экстремальных ситуациях.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ds01.infourok.ru/uploads/ex/0188/00003c1f-ebebea11/2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643734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dkbcmr.ru/plakat_infek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76672"/>
            <a:ext cx="847725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06489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Помни: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4800">
                <a:solidFill>
                  <a:schemeClr val="accent2"/>
                </a:solidFill>
              </a:rPr>
              <a:t> </a:t>
            </a:r>
            <a:r>
              <a:rPr lang="ru-RU" altLang="ru-RU" sz="6000">
                <a:solidFill>
                  <a:schemeClr val="accent2"/>
                </a:solidFill>
              </a:rPr>
              <a:t>Твоя безопасность – в твоих руках.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31686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business-colleg.ru/controllers/image/aHR0cDovLzkwMGlnci5uZXQvZGF0YXMvZ2VvZ3JhZmlqYS9SZWxlZi1FdnJhemlpLzAwMjQtMDI0LVNwYXNpYm8temEtdm5pbWFuaWUuan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20" y="714356"/>
            <a:ext cx="85011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Всегда ли вы соблюдаете правила дорожного движения?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Проверяете ли вы сами и научили ли детей, уходя из дома, проверять, выключены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электроприборы, вода?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3.Научили ли вы детей правилам пользования электроприборами, газовой плитой и т. д.?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Знает ли ваш ребенок номера телефонов экстренных служб?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5.Можете ли вы в присутствии ребенка совершить необдуманный поступок, например, искупаться в незнакомом водоеме, прогуляться по тонкому льду и т.п.?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Знаете, как и с кем ваш ребенок проводит свободное время?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Проинструктировали ли вы своего ребенка, как он должен себя вести случае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экстремальных ситуаций, например, он почувствовал запах газа в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428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i="0"/>
              <a:t>Электробезопасность</a:t>
            </a:r>
            <a:r>
              <a:rPr lang="ru-RU" altLang="ru-RU" sz="4000" b="1"/>
              <a:t/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5543550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оставляйте без присмотра включенные электроприборы.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допускайте игр с включенными электроприборами.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пользуйтесь мокрыми и неисправными электроприборами.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берите в руки электроприборы, стоя босыми ногами на полу.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используйте поломанную вилку и розетку.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втыкайте в розетку посторонние предметы: гвозди, ножницы, спицы, провода.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занимайтесь ремонтом электрооборудования и приборов. Об их поломке сообщите родителям. Эту работу должен выполнять специалист.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вытаскивайте вилку из штепсельной розетки, дергая за питающий электропровод.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подходите к торчащим, лежащим на земле, висящим электропроводам.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перемещайте электроприборы и не производите их влажную уборку, не отключив от электросети.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В случае возгорания электроприбора его следует обесточить и накрыть плотной тканью для прекращения доступа кислорода в зону горения. Нельзя тушить водой горящие электроприборы, которые находятся под напряжением. Если пожар не удалось потушить, то необходимо немедленно вызвать пожарных.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судите об отсутствии электрического тока по тому, что не включаются бытовые электроприборы или не горит лампочка.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– Не допускайте халатности и небрежности при обращении с электричеством.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43000"/>
            <a:ext cx="28082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 descr="http://chinirukami.ru/photos/korrektsionnye-zanyatiya-po-obj-dlya-detey-konspekty-i-stsenarii-100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6" name="AutoShape 4" descr="http://chinirukami.ru/photos/korrektsionnye-zanyatiya-po-obj-dlya-detey-konspekty-i-stsenarii-100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4998" name="Picture 6" descr="http://school1vishera.ru/wp-content/uploads/2015/12/2mal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820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pPr algn="ctr"/>
            <a:r>
              <a:rPr lang="ru-RU" altLang="ru-RU" i="0"/>
              <a:t>Пожар в лесу</a:t>
            </a:r>
            <a:r>
              <a:rPr lang="ru-RU" altLang="ru-RU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4681538" cy="547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    Когда вокруг все горит – это страшно. Тем более страшно, когда пожар происходит в лесу, на торфяниках, в степи или тундре, охватывая огромные площади.</a:t>
            </a:r>
            <a:br>
              <a:rPr lang="ru-RU" altLang="ru-RU" sz="2000"/>
            </a:br>
            <a:r>
              <a:rPr lang="ru-RU" altLang="ru-RU" sz="2000"/>
              <a:t>Непотушенный костер, горящая спичка, брошенная на сухую подстилку из листьев или в торф, могут стать причиной пожара. Причем очаг возникновения пожара может оказаться за десятки и сотни километров от жилья, а его масштабы становятся ясными тогда, когда горят уже огромные площади тайги или тундры. Дым от таких пожаров (особенно в условиях открытой местности) переносится ветром на десятки километров.</a:t>
            </a:r>
            <a:r>
              <a:rPr lang="ru-RU" altLang="ru-RU" sz="180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6004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/>
              <a:t>С целью недопущения пожаров в природной среде запрещается:</a:t>
            </a:r>
            <a:r>
              <a:rPr lang="ru-RU" altLang="ru-RU" sz="4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0700"/>
            <a:ext cx="7772400" cy="4662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Бросать в лесу горящие спички, окурки, тлеющие тряпки.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Разводить костер в густых зарослях и хвойном молодняке, под низко свисающими кронами деревьев, рядом со складами древесины, торфа, в непосредственной близости от созревших сельхозкультур.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Оставлять в лесу самовозгораемый материал: тряпку и ветошь, пропитанные маслом, бензином, стеклянную посуду, которая в солнечную погоду может сфокусировать солнечный луч и воспламенить сухую растительность.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Выжигать сухую траву на лесных полянах, в садах, на полях, под деревьями.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Поджигать камыш.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Разводить костер в ветреную погоду и оставлять его без присмотра.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Оставлять костер горящим после покидания стоянки.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9788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3562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При обнаружении природного пожара постарайтесь ликвидировать очаг возгорания собственными силами; если это не удалось сделать, быстро покиньте опасную зону.</a:t>
            </a:r>
            <a:br>
              <a:rPr lang="ru-RU" altLang="ru-RU" sz="2400"/>
            </a:br>
            <a:r>
              <a:rPr lang="ru-RU" altLang="ru-RU" sz="2400"/>
              <a:t>Обязательно сообщите о месте пожара в лесную охрану, администрацию, полицию, спасателям.</a:t>
            </a:r>
            <a:br>
              <a:rPr lang="ru-RU" altLang="ru-RU" sz="2400"/>
            </a:br>
            <a:r>
              <a:rPr lang="ru-RU" altLang="ru-RU" sz="2400"/>
              <a:t>Выходить нужно на дорогу, широкую просеку, опушку леса, к водоему. Двигаться следует перпендикулярно к направлению распространения огня. Если обстоятельства мешают вам уйти от огня, войдите в водоем или укройтесь на открытой поляне, накрывшись мокрой одеждой. Дышать нужно воздухом возле земли (он менее задымлен), прикрывая рот и нос марлевой повязкой или мокрой тряпкой. </a:t>
            </a:r>
          </a:p>
        </p:txBody>
      </p:sp>
    </p:spTree>
    <p:extLst>
      <p:ext uri="{BB962C8B-B14F-4D97-AF65-F5344CB8AC3E}">
        <p14:creationId xmlns:p14="http://schemas.microsoft.com/office/powerpoint/2010/main" val="13929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txBody>
          <a:bodyPr/>
          <a:lstStyle/>
          <a:p>
            <a:pPr algn="ctr"/>
            <a:r>
              <a:rPr lang="ru-RU" altLang="ru-RU"/>
              <a:t>Безопасность на воде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3887787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    Как известно, купание не только доставляют удовольствие, но и служит хорошим средством закаливания организма. Но необходимо помнить, что небрежность, лихачество, излишняя шалость на воде нередко приводят к беде. Из-за несоблюдения техники безопасности в водоемах ежегодно гибнут тысячи людей.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8877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6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1026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Презентация PowerPoint</vt:lpstr>
      <vt:lpstr>Презентация PowerPoint</vt:lpstr>
      <vt:lpstr>Электробезопасность </vt:lpstr>
      <vt:lpstr>Презентация PowerPoint</vt:lpstr>
      <vt:lpstr>Пожар в лесу </vt:lpstr>
      <vt:lpstr>С целью недопущения пожаров в природной среде запрещается: </vt:lpstr>
      <vt:lpstr>Презентация PowerPoint</vt:lpstr>
      <vt:lpstr>Безопасность на воде </vt:lpstr>
      <vt:lpstr>Правила безопасного поведения на воде: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дорожного движения </vt:lpstr>
      <vt:lpstr>Правила дорожного движения  для велосипедистов </vt:lpstr>
      <vt:lpstr>Презентация PowerPoint</vt:lpstr>
      <vt:lpstr>Безопасность при встрече с собакой 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2017-05-16T16:19:42Z</dcterms:created>
  <dcterms:modified xsi:type="dcterms:W3CDTF">2020-06-03T23:40:31Z</dcterms:modified>
</cp:coreProperties>
</file>